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6"/>
  </p:normalViewPr>
  <p:slideViewPr>
    <p:cSldViewPr snapToGrid="0">
      <p:cViewPr>
        <p:scale>
          <a:sx n="30" d="100"/>
          <a:sy n="30" d="100"/>
        </p:scale>
        <p:origin x="240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C5F2F-BC01-8C4F-BF43-5F7BB2D57BCB}" type="datetimeFigureOut">
              <a:rPr lang="es-EC" smtClean="0"/>
              <a:t>22/5/26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4748-71C6-ED48-818B-782FDFD7A31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417945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C5F2F-BC01-8C4F-BF43-5F7BB2D57BCB}" type="datetimeFigureOut">
              <a:rPr lang="es-EC" smtClean="0"/>
              <a:t>22/5/26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4748-71C6-ED48-818B-782FDFD7A31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698400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C5F2F-BC01-8C4F-BF43-5F7BB2D57BCB}" type="datetimeFigureOut">
              <a:rPr lang="es-EC" smtClean="0"/>
              <a:t>22/5/26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4748-71C6-ED48-818B-782FDFD7A31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604154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C5F2F-BC01-8C4F-BF43-5F7BB2D57BCB}" type="datetimeFigureOut">
              <a:rPr lang="es-EC" smtClean="0"/>
              <a:t>22/5/26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4748-71C6-ED48-818B-782FDFD7A31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932156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C5F2F-BC01-8C4F-BF43-5F7BB2D57BCB}" type="datetimeFigureOut">
              <a:rPr lang="es-EC" smtClean="0"/>
              <a:t>22/5/26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4748-71C6-ED48-818B-782FDFD7A31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608635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C5F2F-BC01-8C4F-BF43-5F7BB2D57BCB}" type="datetimeFigureOut">
              <a:rPr lang="es-EC" smtClean="0"/>
              <a:t>22/5/26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4748-71C6-ED48-818B-782FDFD7A31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304669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C5F2F-BC01-8C4F-BF43-5F7BB2D57BCB}" type="datetimeFigureOut">
              <a:rPr lang="es-EC" smtClean="0"/>
              <a:t>22/5/26</a:t>
            </a:fld>
            <a:endParaRPr lang="es-EC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4748-71C6-ED48-818B-782FDFD7A31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24466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C5F2F-BC01-8C4F-BF43-5F7BB2D57BCB}" type="datetimeFigureOut">
              <a:rPr lang="es-EC" smtClean="0"/>
              <a:t>22/5/26</a:t>
            </a:fld>
            <a:endParaRPr lang="es-EC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4748-71C6-ED48-818B-782FDFD7A31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54719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C5F2F-BC01-8C4F-BF43-5F7BB2D57BCB}" type="datetimeFigureOut">
              <a:rPr lang="es-EC" smtClean="0"/>
              <a:t>22/5/26</a:t>
            </a:fld>
            <a:endParaRPr lang="es-EC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4748-71C6-ED48-818B-782FDFD7A31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767729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C5F2F-BC01-8C4F-BF43-5F7BB2D57BCB}" type="datetimeFigureOut">
              <a:rPr lang="es-EC" smtClean="0"/>
              <a:t>22/5/26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4748-71C6-ED48-818B-782FDFD7A31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911175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C5F2F-BC01-8C4F-BF43-5F7BB2D57BCB}" type="datetimeFigureOut">
              <a:rPr lang="es-EC" smtClean="0"/>
              <a:t>22/5/26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4748-71C6-ED48-818B-782FDFD7A31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766579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1C5F2F-BC01-8C4F-BF43-5F7BB2D57BCB}" type="datetimeFigureOut">
              <a:rPr lang="es-EC" smtClean="0"/>
              <a:t>22/5/26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CB4748-71C6-ED48-818B-782FDFD7A31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069604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utpl">
            <a:extLst>
              <a:ext uri="{FF2B5EF4-FFF2-40B4-BE49-F238E27FC236}">
                <a16:creationId xmlns:a16="http://schemas.microsoft.com/office/drawing/2014/main" id="{76B909D9-F5CA-8816-08F3-C508CEA2F4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03214" y="811368"/>
            <a:ext cx="6989707" cy="2817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F259C12-96E9-9B40-AE36-6EB94EC13B86}"/>
              </a:ext>
            </a:extLst>
          </p:cNvPr>
          <p:cNvSpPr txBox="1"/>
          <p:nvPr/>
        </p:nvSpPr>
        <p:spPr>
          <a:xfrm>
            <a:off x="1981200" y="1436014"/>
            <a:ext cx="22943127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4000" dirty="0">
                <a:latin typeface="ADLaM Display" panose="020F0502020204030204" pitchFamily="34" charset="0"/>
                <a:cs typeface="ADLaM Display" panose="020F0502020204030204" pitchFamily="34" charset="0"/>
              </a:rPr>
              <a:t>2do. SIMPOSIO INTERNACIONAL</a:t>
            </a:r>
          </a:p>
          <a:p>
            <a:r>
              <a:rPr lang="es-EC" sz="5400" dirty="0"/>
              <a:t>FRONTIERS IN CHEMICAL AND PHARMACEUTICAL RESEARCH AND EDUCATION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F0300B3-7BA5-8125-27EE-2AAC988BEA57}"/>
              </a:ext>
            </a:extLst>
          </p:cNvPr>
          <p:cNvSpPr txBox="1"/>
          <p:nvPr/>
        </p:nvSpPr>
        <p:spPr>
          <a:xfrm>
            <a:off x="1981200" y="4445310"/>
            <a:ext cx="29057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4800" b="1" dirty="0"/>
              <a:t>TITULO DEL POSTER: Máximo 20 palabras en español y en Inglés</a:t>
            </a:r>
          </a:p>
          <a:p>
            <a:r>
              <a:rPr lang="es-EC" sz="4400" dirty="0"/>
              <a:t>Autores y filiación institucional: Ramírez, J</a:t>
            </a:r>
            <a:r>
              <a:rPr lang="es-EC" sz="4400" baseline="30000" dirty="0"/>
              <a:t>1</a:t>
            </a:r>
            <a:r>
              <a:rPr lang="es-EC" sz="4400" dirty="0"/>
              <a:t>.; Armijos, C</a:t>
            </a:r>
            <a:r>
              <a:rPr lang="es-EC" sz="4400" baseline="30000" dirty="0"/>
              <a:t>2</a:t>
            </a:r>
            <a:r>
              <a:rPr lang="es-EC" sz="4400" dirty="0"/>
              <a:t>; y, Benítez, A</a:t>
            </a:r>
            <a:r>
              <a:rPr lang="es-EC" sz="4400" baseline="30000" dirty="0"/>
              <a:t>3*</a:t>
            </a:r>
            <a:r>
              <a:rPr lang="es-EC" sz="4400" dirty="0"/>
              <a:t>.</a:t>
            </a:r>
          </a:p>
          <a:p>
            <a:r>
              <a:rPr lang="es-EC" sz="4400" dirty="0"/>
              <a:t>1, Departamento xx, Universidad xxx; 2. Departamento xx, Universidad xx; 3. Universidad xx, Departamento xx</a:t>
            </a:r>
          </a:p>
          <a:p>
            <a:r>
              <a:rPr lang="es-EC" sz="4400" dirty="0"/>
              <a:t>* beniteza@udlv.edu.us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3204791-0DBD-E87C-D265-63B12C5F7C3F}"/>
              </a:ext>
            </a:extLst>
          </p:cNvPr>
          <p:cNvSpPr txBox="1"/>
          <p:nvPr/>
        </p:nvSpPr>
        <p:spPr>
          <a:xfrm>
            <a:off x="1981200" y="8124372"/>
            <a:ext cx="13382171" cy="300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3600" b="1" dirty="0"/>
              <a:t>Resumen</a:t>
            </a:r>
            <a:r>
              <a:rPr lang="es-EC" sz="3600" dirty="0"/>
              <a:t>: Descripción de los principales resultados del trabajo en español (máx 150 palabras)</a:t>
            </a:r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r>
              <a:rPr lang="es-EC" sz="3600" b="1" dirty="0"/>
              <a:t>Abstract: </a:t>
            </a:r>
            <a:r>
              <a:rPr lang="es-EC" sz="3600" dirty="0"/>
              <a:t>Descripción de los principales resultados del trabajo en Inglés((máx 150 palabras)</a:t>
            </a:r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r>
              <a:rPr lang="es-EC" sz="3600" b="1" dirty="0"/>
              <a:t>Introducción y objetivos: Máximo 200 palabras</a:t>
            </a:r>
          </a:p>
          <a:p>
            <a:endParaRPr lang="es-EC" sz="3600" b="1" dirty="0"/>
          </a:p>
          <a:p>
            <a:endParaRPr lang="es-EC" sz="3600" b="1" dirty="0"/>
          </a:p>
          <a:p>
            <a:endParaRPr lang="es-EC" sz="3600" b="1" dirty="0"/>
          </a:p>
          <a:p>
            <a:endParaRPr lang="es-EC" sz="3600" b="1" dirty="0"/>
          </a:p>
          <a:p>
            <a:endParaRPr lang="es-EC" sz="3600" b="1" dirty="0"/>
          </a:p>
          <a:p>
            <a:endParaRPr lang="es-EC" sz="3600" b="1" dirty="0"/>
          </a:p>
          <a:p>
            <a:endParaRPr lang="es-EC" sz="3600" b="1" dirty="0"/>
          </a:p>
          <a:p>
            <a:endParaRPr lang="es-EC" sz="3600" b="1" dirty="0"/>
          </a:p>
          <a:p>
            <a:endParaRPr lang="es-EC" sz="3600" b="1" dirty="0"/>
          </a:p>
          <a:p>
            <a:endParaRPr lang="es-EC" sz="3600" dirty="0"/>
          </a:p>
          <a:p>
            <a:r>
              <a:rPr lang="es-EC" sz="3600" b="1" dirty="0"/>
              <a:t>Material y métodos (&lt; de 200 palabras)</a:t>
            </a:r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r>
              <a:rPr lang="es-EC" sz="3600" dirty="0"/>
              <a:t>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80608B6-59B4-2F87-BB46-4BACAF52F063}"/>
              </a:ext>
            </a:extLst>
          </p:cNvPr>
          <p:cNvSpPr txBox="1"/>
          <p:nvPr/>
        </p:nvSpPr>
        <p:spPr>
          <a:xfrm>
            <a:off x="17337314" y="8095343"/>
            <a:ext cx="13131800" cy="300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3600" b="1" dirty="0"/>
              <a:t>Resultados (&lt; de 200 palabras, incluye tablas y/o figuras)</a:t>
            </a:r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b="1" dirty="0"/>
          </a:p>
          <a:p>
            <a:endParaRPr lang="es-EC" sz="3600" b="1" dirty="0"/>
          </a:p>
          <a:p>
            <a:endParaRPr lang="es-EC" sz="3600" b="1" dirty="0"/>
          </a:p>
          <a:p>
            <a:endParaRPr lang="es-EC" sz="3600" b="1" dirty="0"/>
          </a:p>
          <a:p>
            <a:endParaRPr lang="es-EC" sz="3600" b="1" dirty="0"/>
          </a:p>
          <a:p>
            <a:endParaRPr lang="es-EC" sz="3600" b="1" dirty="0"/>
          </a:p>
          <a:p>
            <a:endParaRPr lang="es-EC" sz="3600" b="1" dirty="0"/>
          </a:p>
          <a:p>
            <a:endParaRPr lang="es-EC" sz="3600" b="1" dirty="0"/>
          </a:p>
          <a:p>
            <a:endParaRPr lang="es-EC" sz="3600" b="1" dirty="0"/>
          </a:p>
          <a:p>
            <a:endParaRPr lang="es-EC" sz="3600" b="1" dirty="0"/>
          </a:p>
          <a:p>
            <a:endParaRPr lang="es-EC" sz="3600" b="1" dirty="0"/>
          </a:p>
          <a:p>
            <a:endParaRPr lang="es-EC" sz="3600" b="1" dirty="0"/>
          </a:p>
          <a:p>
            <a:r>
              <a:rPr lang="es-EC" sz="3600" b="1" dirty="0"/>
              <a:t>Conclusiones (&lt; de 200 palabras)</a:t>
            </a:r>
          </a:p>
          <a:p>
            <a:endParaRPr lang="es-EC" sz="3600" dirty="0"/>
          </a:p>
          <a:p>
            <a:endParaRPr lang="es-EC" sz="3600" b="1" dirty="0"/>
          </a:p>
          <a:p>
            <a:endParaRPr lang="es-EC" sz="3600" b="1" dirty="0"/>
          </a:p>
          <a:p>
            <a:endParaRPr lang="es-EC" sz="3600" b="1" dirty="0"/>
          </a:p>
          <a:p>
            <a:endParaRPr lang="es-EC" sz="3600" b="1" dirty="0"/>
          </a:p>
          <a:p>
            <a:endParaRPr lang="es-EC" sz="3600" b="1" dirty="0"/>
          </a:p>
          <a:p>
            <a:endParaRPr lang="es-EC" sz="3600" b="1" dirty="0"/>
          </a:p>
          <a:p>
            <a:endParaRPr lang="es-EC" sz="3600" b="1" dirty="0"/>
          </a:p>
          <a:p>
            <a:endParaRPr lang="es-EC" sz="3600" b="1" dirty="0"/>
          </a:p>
          <a:p>
            <a:r>
              <a:rPr lang="es-EC" sz="3600" b="1" dirty="0"/>
              <a:t>Agradecimientos (máximo 100 palabras)</a:t>
            </a:r>
          </a:p>
          <a:p>
            <a:endParaRPr lang="es-EC" sz="3600" b="1" dirty="0"/>
          </a:p>
          <a:p>
            <a:r>
              <a:rPr lang="es-EC" sz="3600" b="1" dirty="0"/>
              <a:t>Bibliografía (Normas APA, máximo 5 referencias)</a:t>
            </a:r>
          </a:p>
          <a:p>
            <a:endParaRPr lang="es-EC" sz="3600" b="1" dirty="0"/>
          </a:p>
          <a:p>
            <a:endParaRPr lang="es-EC" sz="3600" b="1" dirty="0"/>
          </a:p>
          <a:p>
            <a:endParaRPr lang="es-EC" sz="3600" b="1" dirty="0"/>
          </a:p>
          <a:p>
            <a:endParaRPr lang="es-EC" sz="3600" b="1" dirty="0"/>
          </a:p>
          <a:p>
            <a:endParaRPr lang="es-EC" sz="3600" b="1" dirty="0"/>
          </a:p>
          <a:p>
            <a:endParaRPr lang="es-EC" sz="3600" b="1" dirty="0"/>
          </a:p>
          <a:p>
            <a:endParaRPr lang="es-EC" sz="3600" b="1" dirty="0"/>
          </a:p>
          <a:p>
            <a:endParaRPr lang="es-EC" sz="3600" b="1" dirty="0"/>
          </a:p>
          <a:p>
            <a:endParaRPr lang="es-EC" sz="3600" dirty="0"/>
          </a:p>
          <a:p>
            <a:endParaRPr lang="es-EC" sz="3600" dirty="0"/>
          </a:p>
          <a:p>
            <a:endParaRPr lang="es-EC" sz="3600" dirty="0"/>
          </a:p>
          <a:p>
            <a:r>
              <a:rPr lang="es-EC" sz="3600" dirty="0"/>
              <a:t> 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77B3E920-EDA8-9E7B-383A-D808970E04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130" y="40525916"/>
            <a:ext cx="4062185" cy="1446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D25704B1-7133-CC36-2D3E-C097D647AA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02267" y="38741008"/>
            <a:ext cx="6357257" cy="4459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82280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157</Words>
  <Application>Microsoft Macintosh PowerPoint</Application>
  <PresentationFormat>Personalizado</PresentationFormat>
  <Paragraphs>112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ADLaM Display</vt:lpstr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OMAR GERMAN MALAGON AVILES</dc:creator>
  <cp:lastModifiedBy>OMAR GERMAN MALAGON AVILES</cp:lastModifiedBy>
  <cp:revision>3</cp:revision>
  <dcterms:created xsi:type="dcterms:W3CDTF">2025-05-01T16:42:33Z</dcterms:created>
  <dcterms:modified xsi:type="dcterms:W3CDTF">2026-05-22T17:05:01Z</dcterms:modified>
</cp:coreProperties>
</file>